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4" r:id="rId3"/>
    <p:sldId id="277" r:id="rId4"/>
    <p:sldId id="266" r:id="rId5"/>
    <p:sldId id="281" r:id="rId6"/>
    <p:sldId id="258" r:id="rId7"/>
    <p:sldId id="273" r:id="rId8"/>
    <p:sldId id="284" r:id="rId9"/>
    <p:sldId id="282" r:id="rId10"/>
    <p:sldId id="270" r:id="rId11"/>
    <p:sldId id="283" r:id="rId12"/>
    <p:sldId id="272" r:id="rId13"/>
    <p:sldId id="278" r:id="rId14"/>
    <p:sldId id="263" r:id="rId1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F12-9969-4513-92DF-36BDD56869E3}" type="datetimeFigureOut">
              <a:rPr lang="lt-LT" smtClean="0"/>
              <a:t>2020.06.04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6713-358A-457D-9522-B9545C0732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991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F12-9969-4513-92DF-36BDD56869E3}" type="datetimeFigureOut">
              <a:rPr lang="lt-LT" smtClean="0"/>
              <a:t>2020.06.04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6713-358A-457D-9522-B9545C0732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9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F12-9969-4513-92DF-36BDD56869E3}" type="datetimeFigureOut">
              <a:rPr lang="lt-LT" smtClean="0"/>
              <a:t>2020.06.04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6713-358A-457D-9522-B9545C0732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6520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F12-9969-4513-92DF-36BDD56869E3}" type="datetimeFigureOut">
              <a:rPr lang="lt-LT" smtClean="0"/>
              <a:t>2020.06.04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6713-358A-457D-9522-B9545C0732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756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F12-9969-4513-92DF-36BDD56869E3}" type="datetimeFigureOut">
              <a:rPr lang="lt-LT" smtClean="0"/>
              <a:t>2020.06.04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6713-358A-457D-9522-B9545C0732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3957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F12-9969-4513-92DF-36BDD56869E3}" type="datetimeFigureOut">
              <a:rPr lang="lt-LT" smtClean="0"/>
              <a:t>2020.06.04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6713-358A-457D-9522-B9545C0732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832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F12-9969-4513-92DF-36BDD56869E3}" type="datetimeFigureOut">
              <a:rPr lang="lt-LT" smtClean="0"/>
              <a:t>2020.06.04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6713-358A-457D-9522-B9545C0732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874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F12-9969-4513-92DF-36BDD56869E3}" type="datetimeFigureOut">
              <a:rPr lang="lt-LT" smtClean="0"/>
              <a:t>2020.06.04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6713-358A-457D-9522-B9545C0732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825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F12-9969-4513-92DF-36BDD56869E3}" type="datetimeFigureOut">
              <a:rPr lang="lt-LT" smtClean="0"/>
              <a:t>2020.06.04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6713-358A-457D-9522-B9545C0732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244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F12-9969-4513-92DF-36BDD56869E3}" type="datetimeFigureOut">
              <a:rPr lang="lt-LT" smtClean="0"/>
              <a:t>2020.06.04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6713-358A-457D-9522-B9545C0732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218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4F12-9969-4513-92DF-36BDD56869E3}" type="datetimeFigureOut">
              <a:rPr lang="lt-LT" smtClean="0"/>
              <a:t>2020.06.04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6713-358A-457D-9522-B9545C0732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15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34F12-9969-4513-92DF-36BDD56869E3}" type="datetimeFigureOut">
              <a:rPr lang="lt-LT" smtClean="0"/>
              <a:t>2020.06.04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6713-358A-457D-9522-B9545C0732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397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5" y="188640"/>
            <a:ext cx="866827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93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2" y="1172036"/>
            <a:ext cx="42576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8" y="3348661"/>
            <a:ext cx="209841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39" y="3348661"/>
            <a:ext cx="20882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80528" y="137750"/>
            <a:ext cx="733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KAIP  NUSPALVINTI  GĖLĘ ?</a:t>
            </a:r>
            <a:endParaRPr lang="lt-L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671">
            <a:off x="5101548" y="1260209"/>
            <a:ext cx="1668206" cy="2018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5330">
            <a:off x="5700796" y="3382147"/>
            <a:ext cx="2146364" cy="194925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Right Arrow 7"/>
          <p:cNvSpPr/>
          <p:nvPr/>
        </p:nvSpPr>
        <p:spPr>
          <a:xfrm rot="10596071">
            <a:off x="4697820" y="2300791"/>
            <a:ext cx="820032" cy="44091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ight Arrow 8"/>
          <p:cNvSpPr/>
          <p:nvPr/>
        </p:nvSpPr>
        <p:spPr>
          <a:xfrm rot="10596071">
            <a:off x="4755354" y="4136313"/>
            <a:ext cx="820032" cy="44091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xtBox 9"/>
          <p:cNvSpPr txBox="1"/>
          <p:nvPr/>
        </p:nvSpPr>
        <p:spPr>
          <a:xfrm>
            <a:off x="5514480" y="724630"/>
            <a:ext cx="3629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PER  KIEK  LAIKO  NUSIDAŽĖ?</a:t>
            </a:r>
            <a:endParaRPr lang="lt-LT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0563666">
            <a:off x="7052888" y="1517055"/>
            <a:ext cx="1690780" cy="7705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latin typeface="Comic Sans MS" panose="030F0702030302020204" pitchFamily="66" charset="0"/>
              </a:rPr>
              <a:t>PER  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1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dien</a:t>
            </a:r>
            <a:r>
              <a:rPr lang="lt-LT" sz="2400" b="1" dirty="0" smtClean="0">
                <a:latin typeface="Comic Sans MS" panose="030F0702030302020204" pitchFamily="66" charset="0"/>
              </a:rPr>
              <a:t>ą</a:t>
            </a:r>
            <a:endParaRPr lang="lt-LT" sz="2400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5651" y="5086387"/>
            <a:ext cx="207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PER  .............</a:t>
            </a:r>
            <a:endParaRPr lang="lt-LT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 rot="909219">
            <a:off x="6845298" y="5469667"/>
            <a:ext cx="1690780" cy="7705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latin typeface="Comic Sans MS" panose="030F0702030302020204" pitchFamily="66" charset="0"/>
              </a:rPr>
              <a:t>PER  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2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dienas</a:t>
            </a:r>
            <a:endParaRPr lang="lt-LT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39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4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64" y="26064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AKVARIUMAS</a:t>
            </a:r>
            <a:endParaRPr lang="lt-L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4" y="1268760"/>
            <a:ext cx="4886250" cy="4404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494">
            <a:off x="5581510" y="564652"/>
            <a:ext cx="2703965" cy="2374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Right Arrow 4"/>
          <p:cNvSpPr/>
          <p:nvPr/>
        </p:nvSpPr>
        <p:spPr>
          <a:xfrm rot="10596071">
            <a:off x="4455952" y="2045965"/>
            <a:ext cx="1095785" cy="44091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44" y="2952923"/>
            <a:ext cx="2535229" cy="3400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279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43DC464-47B2-4B22-B0F0-B2E084C398A6}"/>
              </a:ext>
            </a:extLst>
          </p:cNvPr>
          <p:cNvSpPr txBox="1"/>
          <p:nvPr/>
        </p:nvSpPr>
        <p:spPr>
          <a:xfrm>
            <a:off x="107504" y="52830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Tikiuosi, kad šios savaitės veiklos jums </a:t>
            </a:r>
            <a:r>
              <a:rPr lang="lt-LT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patiko, </a:t>
            </a:r>
            <a:r>
              <a:rPr lang="lt-LT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žaismingi </a:t>
            </a:r>
            <a:r>
              <a:rPr lang="lt-LT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bandymai padėjo </a:t>
            </a:r>
            <a:r>
              <a:rPr lang="lt-LT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geriau įsiminti </a:t>
            </a:r>
            <a:r>
              <a:rPr lang="lt-LT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naujus žodžius, daug sužinoti apie vandenį, jo savybes... </a:t>
            </a:r>
            <a:r>
              <a:rPr lang="lt-LT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</a:t>
            </a:r>
            <a:endParaRPr lang="lt-LT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 descr="Scientist Kids Vector Clip Art Illustration With Simple Gradients ...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85172"/>
            <a:ext cx="3600400" cy="23561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43DC464-47B2-4B22-B0F0-B2E084C398A6}"/>
              </a:ext>
            </a:extLst>
          </p:cNvPr>
          <p:cNvSpPr txBox="1"/>
          <p:nvPr/>
        </p:nvSpPr>
        <p:spPr>
          <a:xfrm>
            <a:off x="107504" y="220486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</a:t>
            </a:r>
            <a:endParaRPr lang="lt-LT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lt-LT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Puiku, kad mūsų mažieji pasijuto tikri „mokslininkai“, galintys daryti atradimus... </a:t>
            </a:r>
            <a:endParaRPr lang="lt-LT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3DC464-47B2-4B22-B0F0-B2E084C398A6}"/>
              </a:ext>
            </a:extLst>
          </p:cNvPr>
          <p:cNvSpPr txBox="1"/>
          <p:nvPr/>
        </p:nvSpPr>
        <p:spPr>
          <a:xfrm>
            <a:off x="395536" y="5229200"/>
            <a:ext cx="5053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 tai PUIKU 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endParaRPr lang="lt-LT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5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4704" y="2173226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r>
              <a:rPr lang="lt-LT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ŪTINAI  LAUKSIU  NUOTRAUKŲ </a:t>
            </a:r>
            <a:r>
              <a:rPr lang="lt-LT" sz="2400" b="1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 </a:t>
            </a:r>
            <a:endParaRPr lang="lt-LT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lt-LT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lt-LT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LABAI  SVARBU, KAD BANDYMUS PADARYTUM  IKI  TREČIADIENIO </a:t>
            </a:r>
            <a:r>
              <a:rPr lang="lt-LT" sz="2400" b="1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lt-LT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 descr="солнышко улыбается (562x460, 170Kb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107672"/>
            <a:ext cx="5794965" cy="474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1ba4811699afab6d55ccc82c464d51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8570"/>
            <a:ext cx="2195513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0648" y="3356992"/>
            <a:ext cx="41764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1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AČIŪ</a:t>
            </a:r>
            <a:endParaRPr lang="lt-LT" sz="115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24" descr="Lik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636912"/>
            <a:ext cx="887105" cy="107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Lik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559" y="3119842"/>
            <a:ext cx="887105" cy="107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74" y="260648"/>
            <a:ext cx="8229600" cy="1143000"/>
          </a:xfrm>
        </p:spPr>
        <p:txBody>
          <a:bodyPr>
            <a:noAutofit/>
          </a:bodyPr>
          <a:lstStyle/>
          <a:p>
            <a:r>
              <a:rPr lang="lt-LT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BANDYMAI</a:t>
            </a:r>
            <a:r>
              <a:rPr lang="en-US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Parengiamoji kl</a:t>
            </a:r>
            <a:r>
              <a:rPr lang="lt-LT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lt-LT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ė</a:t>
            </a:r>
            <a:r>
              <a:rPr lang="lt-LT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lt-LT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4"/>
          <a:stretch/>
        </p:blipFill>
        <p:spPr bwMode="auto">
          <a:xfrm>
            <a:off x="395536" y="1772816"/>
            <a:ext cx="5760640" cy="478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315482" y="1556792"/>
            <a:ext cx="3600400" cy="2376264"/>
          </a:xfrm>
          <a:prstGeom prst="cloudCallout">
            <a:avLst>
              <a:gd name="adj1" fmla="val -73677"/>
              <a:gd name="adj2" fmla="val 513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25935"/>
            <a:ext cx="1447429" cy="199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86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8058D9B1-7167-4446-B51B-9723B91B21A4}"/>
              </a:ext>
            </a:extLst>
          </p:cNvPr>
          <p:cNvSpPr txBox="1">
            <a:spLocks/>
          </p:cNvSpPr>
          <p:nvPr/>
        </p:nvSpPr>
        <p:spPr>
          <a:xfrm>
            <a:off x="328107" y="113331"/>
            <a:ext cx="8568950" cy="15481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b="1" i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AČIŪ VISIEMS, KAS PADĖJO VAIKAMS ŠIOJE PATYRIMINIO UGDYMO SAVAITĖJE</a:t>
            </a:r>
          </a:p>
        </p:txBody>
      </p:sp>
      <p:pic>
        <p:nvPicPr>
          <p:cNvPr id="13314" name="Picture 2" descr="Nupiešk žodį AČIŪ“ – Kauno specialioji mokykl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75802"/>
            <a:ext cx="8092743" cy="30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vadinimas 1">
            <a:extLst>
              <a:ext uri="{FF2B5EF4-FFF2-40B4-BE49-F238E27FC236}">
                <a16:creationId xmlns="" xmlns:a16="http://schemas.microsoft.com/office/drawing/2014/main" id="{8058D9B1-7167-4446-B51B-9723B91B21A4}"/>
              </a:ext>
            </a:extLst>
          </p:cNvPr>
          <p:cNvSpPr txBox="1">
            <a:spLocks/>
          </p:cNvSpPr>
          <p:nvPr/>
        </p:nvSpPr>
        <p:spPr>
          <a:xfrm>
            <a:off x="274827" y="1628800"/>
            <a:ext cx="4365432" cy="56666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r>
              <a:rPr lang="lt-LT" sz="32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TĖVELIAMS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="" xmlns:a16="http://schemas.microsoft.com/office/drawing/2014/main" id="{8058D9B1-7167-4446-B51B-9723B91B21A4}"/>
              </a:ext>
            </a:extLst>
          </p:cNvPr>
          <p:cNvSpPr txBox="1">
            <a:spLocks/>
          </p:cNvSpPr>
          <p:nvPr/>
        </p:nvSpPr>
        <p:spPr>
          <a:xfrm>
            <a:off x="1971212" y="2037687"/>
            <a:ext cx="4746104" cy="4572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r>
              <a:rPr lang="lt-LT" sz="32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AUKLĖTOJOMS</a:t>
            </a:r>
          </a:p>
          <a:p>
            <a:endParaRPr lang="lt-LT" sz="3200" b="1" i="1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Pavadinimas 1">
            <a:extLst>
              <a:ext uri="{FF2B5EF4-FFF2-40B4-BE49-F238E27FC236}">
                <a16:creationId xmlns="" xmlns:a16="http://schemas.microsoft.com/office/drawing/2014/main" id="{8058D9B1-7167-4446-B51B-9723B91B21A4}"/>
              </a:ext>
            </a:extLst>
          </p:cNvPr>
          <p:cNvSpPr txBox="1">
            <a:spLocks/>
          </p:cNvSpPr>
          <p:nvPr/>
        </p:nvSpPr>
        <p:spPr>
          <a:xfrm>
            <a:off x="3202993" y="2494967"/>
            <a:ext cx="5941007" cy="48817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r>
              <a:rPr lang="lt-LT" sz="32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SURDOPEDAGOGĖMS</a:t>
            </a:r>
          </a:p>
          <a:p>
            <a:endParaRPr lang="lt-LT" sz="3200" b="1" i="1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avadinimas 1">
            <a:extLst>
              <a:ext uri="{FF2B5EF4-FFF2-40B4-BE49-F238E27FC236}">
                <a16:creationId xmlns="" xmlns:a16="http://schemas.microsoft.com/office/drawing/2014/main" id="{8058D9B1-7167-4446-B51B-9723B91B21A4}"/>
              </a:ext>
            </a:extLst>
          </p:cNvPr>
          <p:cNvSpPr txBox="1">
            <a:spLocks/>
          </p:cNvSpPr>
          <p:nvPr/>
        </p:nvSpPr>
        <p:spPr>
          <a:xfrm>
            <a:off x="554715" y="2983141"/>
            <a:ext cx="8228415" cy="15481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b="1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VISIEMS, KAS PRISIDĖJO GILINANT  VAIKŲ ŽINIAS, PADĖJUSIEMS JAS KAUPTI</a:t>
            </a:r>
            <a:endParaRPr lang="lt-LT" sz="3200" b="1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 rot="836505">
            <a:off x="1955390" y="256532"/>
            <a:ext cx="7963900" cy="6749212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4" name="Text Box 7"/>
          <p:cNvSpPr txBox="1"/>
          <p:nvPr/>
        </p:nvSpPr>
        <p:spPr>
          <a:xfrm rot="520196">
            <a:off x="3406527" y="2581280"/>
            <a:ext cx="5209313" cy="28381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fontAlgn="base">
              <a:spcAft>
                <a:spcPts val="0"/>
              </a:spcAft>
              <a:buFont typeface="Courier New"/>
              <a:buChar char="o"/>
            </a:pPr>
            <a:r>
              <a:rPr lang="lt-LT" sz="24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I</a:t>
            </a:r>
            <a:r>
              <a:rPr lang="lt-LT" sz="2400" kern="1200" dirty="0" smtClean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škėlėme </a:t>
            </a:r>
            <a:r>
              <a:rPr lang="lt-LT" sz="2400" kern="1200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probleminį </a:t>
            </a:r>
            <a:r>
              <a:rPr lang="lt-LT" sz="2400" kern="1200" dirty="0" smtClean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klausimą.</a:t>
            </a:r>
            <a:endParaRPr lang="lt-LT" sz="2400" dirty="0">
              <a:effectLst/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Courier New"/>
              <a:buChar char="o"/>
            </a:pPr>
            <a:r>
              <a:rPr lang="lt-LT" sz="2400" kern="1200" dirty="0" smtClean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Sugalvojome teiginį.</a:t>
            </a:r>
            <a:endParaRPr lang="lt-LT" sz="2400" dirty="0">
              <a:effectLst/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Courier New"/>
              <a:buChar char="o"/>
            </a:pPr>
            <a:r>
              <a:rPr lang="lt-LT" sz="24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S</a:t>
            </a:r>
            <a:r>
              <a:rPr lang="lt-LT" sz="2400" kern="1200" dirty="0" smtClean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udarėme priemonių sąrašą.</a:t>
            </a:r>
            <a:endParaRPr lang="lt-LT" sz="2400" dirty="0">
              <a:effectLst/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Courier New"/>
              <a:buChar char="o"/>
            </a:pPr>
            <a:r>
              <a:rPr lang="lt-LT" sz="2400" kern="1200" dirty="0" smtClean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Užrašėme </a:t>
            </a:r>
            <a:r>
              <a:rPr lang="lt-LT" sz="2400" kern="1200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tyrimo </a:t>
            </a:r>
            <a:r>
              <a:rPr lang="lt-LT" sz="2400" kern="1200" dirty="0" smtClean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eigą.</a:t>
            </a:r>
            <a:endParaRPr lang="lt-LT" sz="2400" dirty="0">
              <a:effectLst/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Courier New"/>
              <a:buChar char="o"/>
            </a:pPr>
            <a:r>
              <a:rPr lang="lt-LT" sz="24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A</a:t>
            </a:r>
            <a:r>
              <a:rPr lang="lt-LT" sz="2400" kern="1200" dirty="0" smtClean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tlikome bandymą.</a:t>
            </a:r>
            <a:endParaRPr lang="lt-LT" sz="2400" dirty="0">
              <a:effectLst/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Courier New"/>
              <a:buChar char="o"/>
            </a:pPr>
            <a:r>
              <a:rPr lang="lt-LT" sz="2400" kern="1200" dirty="0" smtClean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Aptarėme rezultatą.</a:t>
            </a:r>
            <a:endParaRPr lang="lt-LT" sz="2400" dirty="0">
              <a:effectLst/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Courier New"/>
              <a:buChar char="o"/>
            </a:pPr>
            <a:r>
              <a:rPr lang="lt-LT" sz="2400" kern="1200" dirty="0" smtClean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Padarėme  išvadą.</a:t>
            </a:r>
            <a:endParaRPr lang="lt-LT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043608" y="60452"/>
            <a:ext cx="730654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t-LT" sz="32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lt-LT" altLang="lt-LT" sz="32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Kokie buvo </a:t>
            </a:r>
            <a:r>
              <a:rPr lang="lt-LT" altLang="lt-LT" sz="32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įvykdytų bandymų </a:t>
            </a:r>
            <a:r>
              <a:rPr kumimoji="0" lang="lt-LT" altLang="lt-LT" sz="32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pasirengimo    ir   atlikimo etapai ?</a:t>
            </a:r>
            <a:endParaRPr kumimoji="0" lang="lt-LT" altLang="lt-LT" sz="2800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13" name="Picture 12" descr="Scientist Kids Vector Clip Art Illustration With Simple Gradients ...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" y="4509120"/>
            <a:ext cx="3191933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8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622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3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680" y="620688"/>
            <a:ext cx="2060237" cy="164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40070"/>
            <a:ext cx="38354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 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</a:t>
            </a:r>
            <a:r>
              <a:rPr lang="lt-L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žais </a:t>
            </a:r>
          </a:p>
          <a:p>
            <a:pPr algn="ctr"/>
            <a:r>
              <a:rPr lang="lt-L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VANDENIU</a:t>
            </a:r>
            <a:endParaRPr lang="lt-LT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4917110"/>
            <a:ext cx="3629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PER  KIEK  LAIKO  NUSIDAŽĖ?</a:t>
            </a:r>
            <a:endParaRPr lang="lt-LT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77957" y="5455719"/>
            <a:ext cx="2546287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latin typeface="Comic Sans MS" panose="030F0702030302020204" pitchFamily="66" charset="0"/>
              </a:rPr>
              <a:t>PER  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1 min. 26 s</a:t>
            </a:r>
            <a:endParaRPr lang="lt-LT" sz="24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5651" y="5086387"/>
            <a:ext cx="207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PER  .............</a:t>
            </a:r>
            <a:endParaRPr lang="lt-LT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7" y="3543980"/>
            <a:ext cx="24574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20" y="2413917"/>
            <a:ext cx="2339963" cy="22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79" y="404663"/>
            <a:ext cx="2012709" cy="2435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Right Arrow 2"/>
          <p:cNvSpPr/>
          <p:nvPr/>
        </p:nvSpPr>
        <p:spPr>
          <a:xfrm rot="8383319">
            <a:off x="1818545" y="2494428"/>
            <a:ext cx="2720098" cy="69072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Right Arrow 18"/>
          <p:cNvSpPr/>
          <p:nvPr/>
        </p:nvSpPr>
        <p:spPr>
          <a:xfrm>
            <a:off x="2843807" y="3703030"/>
            <a:ext cx="1035029" cy="69072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303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1" y="546313"/>
            <a:ext cx="6937054" cy="4603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488923" y="5303352"/>
            <a:ext cx="3629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PER  KIEK  LAIKO  NUSIDAŽĖ?</a:t>
            </a:r>
            <a:endParaRPr lang="lt-LT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6861" y="5697689"/>
            <a:ext cx="2546287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latin typeface="Comic Sans MS" panose="030F0702030302020204" pitchFamily="66" charset="0"/>
              </a:rPr>
              <a:t>PER  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3 min. </a:t>
            </a:r>
            <a:endParaRPr lang="lt-LT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3550" y="5303352"/>
            <a:ext cx="207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PER  .............</a:t>
            </a:r>
            <a:endParaRPr lang="lt-LT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494">
            <a:off x="6070790" y="526991"/>
            <a:ext cx="2488054" cy="2184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13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557925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2" y="188640"/>
            <a:ext cx="8568952" cy="643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77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128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BANDYMAI Parengiamoji klasė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Bendras</dc:creator>
  <cp:lastModifiedBy>Bendras</cp:lastModifiedBy>
  <cp:revision>56</cp:revision>
  <dcterms:created xsi:type="dcterms:W3CDTF">2020-06-01T07:43:15Z</dcterms:created>
  <dcterms:modified xsi:type="dcterms:W3CDTF">2020-06-04T15:47:15Z</dcterms:modified>
</cp:coreProperties>
</file>